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55"/>
  </p:normalViewPr>
  <p:slideViewPr>
    <p:cSldViewPr snapToGrid="0" snapToObjects="1">
      <p:cViewPr varScale="1">
        <p:scale>
          <a:sx n="42" d="100"/>
          <a:sy n="42" d="100"/>
        </p:scale>
        <p:origin x="12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5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3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5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1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8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7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0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F9158-1718-3446-8B2D-E4E595991A6D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D212A-954D-0E41-8007-A59688EC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5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271A7E-7E36-8749-8FCB-8E2C1818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2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6E903-B43A-9A43-B909-B849786C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55890C-5B04-C54C-9A16-80CDE08C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0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414F1-26E5-E048-9045-5182FC22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8F22D-9118-314C-8C4D-ED2B0EA3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5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01551-7015-854A-8F56-3F603B61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6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42374-BA1E-464D-BA94-7E3A418C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9D49-BAD4-6042-B208-5F1B593A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0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B3F84-F910-3D4C-B587-DEE0D37C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8D9B7-3140-EE46-B551-98FA8305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3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12936-16B6-0D4D-A44D-6B7CCD9D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3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40B4E-1843-C240-9133-922D1057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" y="0"/>
            <a:ext cx="913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3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Rood, Deanna</cp:lastModifiedBy>
  <cp:revision>3</cp:revision>
  <dcterms:created xsi:type="dcterms:W3CDTF">2020-05-11T18:32:42Z</dcterms:created>
  <dcterms:modified xsi:type="dcterms:W3CDTF">2020-06-09T15:33:12Z</dcterms:modified>
</cp:coreProperties>
</file>