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73" d="100"/>
          <a:sy n="73" d="100"/>
        </p:scale>
        <p:origin x="1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2DE60-EF8D-B647-2211-8CAC1DB03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813851-72F1-7C05-92DA-A06EE7AD6E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C683E-AF5F-081F-0118-59342F78F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E6A6A-78B7-4549-9BCD-D703FFE5073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DA961-8D5D-8EB5-6F9A-9E2C470E9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89E93-9350-40AC-FDF1-D9BD0831D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9BC3E-E656-174E-BD57-D93437D83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32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E2529-830C-1E63-CC2B-61EE1F5E6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94B90D-ADD9-A824-E8D0-44B2CF9CC2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F0E50-8C01-F897-84FD-207210848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E6A6A-78B7-4549-9BCD-D703FFE5073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5A333-CDEF-BF28-0BDC-FB0DAA9D2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5E4A9-2E5B-025B-0A59-17266CD99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9BC3E-E656-174E-BD57-D93437D83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07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77E0E0-5A2F-6C33-D7DE-68C304DF4C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4E4F7E-CCD7-A463-6246-C88634A7BF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81A52-AB70-B886-739D-28EC6EBD7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E6A6A-78B7-4549-9BCD-D703FFE5073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D7892-8361-60CD-6147-109C4C6B5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9ABDB-3AF5-092E-134B-EC3E0224B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9BC3E-E656-174E-BD57-D93437D83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20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15B87-8455-18E5-42CF-2067600B5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F039C-547F-9FAC-2E8D-6F12BBCA7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E5125-84AC-60E6-21A0-E21C0C89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E6A6A-78B7-4549-9BCD-D703FFE5073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20319-8054-36E9-5A13-8F4518123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C10A1-38AC-CDBB-5ADB-B79A09886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9BC3E-E656-174E-BD57-D93437D83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2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AF994-9B3A-6085-552F-25FD5D8BD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E47BF1-6540-415C-5823-27FFB90E4C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1F406-74F6-6BF4-9C3D-76B52B108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E6A6A-78B7-4549-9BCD-D703FFE5073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B991B-16E8-66DE-E11B-904CEF290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DAC97-5116-07D2-EDFB-79C9C82AF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9BC3E-E656-174E-BD57-D93437D83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895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5FC90-18BF-F804-75AB-0C521F7E0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AF554-54C1-E78E-3C7E-40CB8B83E1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1AF386-B52B-4AA8-117F-3A2B7E5D0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9C4F4-C7EA-4DDB-8D1C-5F81CBAAB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E6A6A-78B7-4549-9BCD-D703FFE5073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9AC5F-3843-4CC4-5966-B96F00FCB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539137-CD75-9CA4-88DE-D08D37686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9BC3E-E656-174E-BD57-D93437D83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93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5B7A4-A98F-51D5-1CD7-435009DF2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7CC36-E1B1-7DF3-CB01-8B201B057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4662DE-4BA9-95D5-B8F0-3EAB27EA38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C48C21-5D77-B0C0-35EF-8A0F5426AF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FB3A74-713F-2606-4925-F872E37778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A53232-8E00-7CAC-8D63-098913E58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E6A6A-78B7-4549-9BCD-D703FFE5073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2CA2B4-B31C-58FF-BA9C-A3295A37D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95EF5A-AE27-DE7D-7950-F3067B71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9BC3E-E656-174E-BD57-D93437D83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94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E0297-493C-6BA7-9DEC-E22E4FDDC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C6E0E5-8866-FAF8-BCFC-48CE63D32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E6A6A-78B7-4549-9BCD-D703FFE5073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11FF8E-322E-99B7-2EBB-58216EA9E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CD6E0-2302-6B85-316E-7A4912E9A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9BC3E-E656-174E-BD57-D93437D83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760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8AE42F-B3B6-03FA-53EC-93412586A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E6A6A-78B7-4549-9BCD-D703FFE5073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690442-72E6-6864-67AA-77E0362B5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DF8012-6370-F5EF-74D8-68BAEFEBE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9BC3E-E656-174E-BD57-D93437D83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569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C0DF3-9B05-8517-434F-DD28B6BD8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B0FAC-EE45-7BB3-BF53-FBA00DE97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EB088C-A28C-DBC2-D2AF-46111BC73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F5A249-B888-12D3-B317-4AC1854FF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E6A6A-78B7-4549-9BCD-D703FFE5073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70E86-EAEC-06B0-B8EB-B4A118FD2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750D3D-0ACE-05C8-7771-EA43E91ED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9BC3E-E656-174E-BD57-D93437D83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246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17FC7-3EC6-3697-CFBB-FC0A13C5F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1DC482-2E39-0203-514A-1A886187D0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40B6DC-1558-397A-1FFD-79A7BB88DB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02E001-6FBD-4C49-C446-10282F1C5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E6A6A-78B7-4549-9BCD-D703FFE5073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F5AC98-3ABD-A8D0-6677-D48F5D45B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7456FE-AE05-790A-C88D-C1D92944F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9BC3E-E656-174E-BD57-D93437D83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53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2ECFF0-ED34-2462-0378-E2DF52EB9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147B35-72AE-8D0E-F0CF-8A4DC7EF0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833FA-3784-EE6A-F4EF-E18E31649F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E6A6A-78B7-4549-9BCD-D703FFE5073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5223A-A887-2AFB-9E29-5480DB4E2E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4BAE0-0206-A825-8470-BB13241C26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9BC3E-E656-174E-BD57-D93437D83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62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245741-B997-2DC2-1CC4-ED7C0B27B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43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245741-B997-2DC2-1CC4-ED7C0B27B7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59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245741-B997-2DC2-1CC4-ED7C0B27B7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12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245741-B997-2DC2-1CC4-ED7C0B27B7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48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245741-B997-2DC2-1CC4-ED7C0B27B7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68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245741-B997-2DC2-1CC4-ED7C0B27B7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52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245741-B997-2DC2-1CC4-ED7C0B27B7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43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245741-B997-2DC2-1CC4-ED7C0B27B7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38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245741-B997-2DC2-1CC4-ED7C0B27B7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32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245741-B997-2DC2-1CC4-ED7C0B27B7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33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245741-B997-2DC2-1CC4-ED7C0B27B7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31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245741-B997-2DC2-1CC4-ED7C0B27B7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07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245741-B997-2DC2-1CC4-ED7C0B27B7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10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245741-B997-2DC2-1CC4-ED7C0B27B7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170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245741-B997-2DC2-1CC4-ED7C0B27B7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43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245741-B997-2DC2-1CC4-ED7C0B27B7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88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245741-B997-2DC2-1CC4-ED7C0B27B7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15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245741-B997-2DC2-1CC4-ED7C0B27B7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28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245741-B997-2DC2-1CC4-ED7C0B27B7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714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245741-B997-2DC2-1CC4-ED7C0B27B7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09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245741-B997-2DC2-1CC4-ED7C0B27B7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75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245741-B997-2DC2-1CC4-ED7C0B27B7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657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Widescreen</PresentationFormat>
  <Paragraphs>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Rood, Deanna</cp:lastModifiedBy>
  <cp:revision>2</cp:revision>
  <dcterms:created xsi:type="dcterms:W3CDTF">2023-03-20T19:06:58Z</dcterms:created>
  <dcterms:modified xsi:type="dcterms:W3CDTF">2023-03-20T20:48:59Z</dcterms:modified>
</cp:coreProperties>
</file>